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3"/>
  </p:notesMasterIdLst>
  <p:sldIdLst>
    <p:sldId id="284" r:id="rId5"/>
    <p:sldId id="277" r:id="rId6"/>
    <p:sldId id="278" r:id="rId7"/>
    <p:sldId id="279" r:id="rId8"/>
    <p:sldId id="280" r:id="rId9"/>
    <p:sldId id="281" r:id="rId10"/>
    <p:sldId id="282" r:id="rId11"/>
    <p:sldId id="28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 sit amet, consectetuer adipiscing elit. 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Nunc viverra imperdiet enim. Fusce est. Vivamus a tellus.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Pellentesque habitant morbi tristique senectus et netus.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4381" y="503862"/>
          <a:ext cx="1749937" cy="1749937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987318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54974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Lorem ipsum dolor sit amet, consectetuer adipiscing elit. </a:t>
          </a:r>
        </a:p>
      </dsp:txBody>
      <dsp:txXfrm>
        <a:off x="54974" y="2798862"/>
        <a:ext cx="2868750" cy="720000"/>
      </dsp:txXfrm>
    </dsp:sp>
    <dsp:sp modelId="{BCD8CDD9-0C56-4401-ADB1-8B48DAB2C96F}">
      <dsp:nvSpPr>
        <dsp:cNvPr id="0" name=""/>
        <dsp:cNvSpPr/>
      </dsp:nvSpPr>
      <dsp:spPr>
        <a:xfrm>
          <a:off x="3985162" y="503862"/>
          <a:ext cx="1749937" cy="1749937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358099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425756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Nunc viverra imperdiet enim. Fusce est. Vivamus a tellus.</a:t>
          </a:r>
        </a:p>
      </dsp:txBody>
      <dsp:txXfrm>
        <a:off x="3425756" y="2798862"/>
        <a:ext cx="2868750" cy="720000"/>
      </dsp:txXfrm>
    </dsp:sp>
    <dsp:sp modelId="{FF93E135-77D6-48A0-8871-9BC93D705D06}">
      <dsp:nvSpPr>
        <dsp:cNvPr id="0" name=""/>
        <dsp:cNvSpPr/>
      </dsp:nvSpPr>
      <dsp:spPr>
        <a:xfrm>
          <a:off x="7355943" y="503862"/>
          <a:ext cx="1749937" cy="1749937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7728881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6796537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Pellentesque habitant morbi tristique senectus et netus.</a:t>
          </a:r>
        </a:p>
      </dsp:txBody>
      <dsp:txXfrm>
        <a:off x="6796537" y="2798862"/>
        <a:ext cx="28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2464F-3578-47FA-8CAE-8A1F9E64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10CAE-B16D-4837-B1E0-99F6CC39F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180" b="384"/>
          <a:stretch/>
        </p:blipFill>
        <p:spPr>
          <a:xfrm>
            <a:off x="-6528" y="0"/>
            <a:ext cx="12198528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31599-4158-464E-B729-1A59DD3E1D8C}"/>
              </a:ext>
            </a:extLst>
          </p:cNvPr>
          <p:cNvSpPr txBox="1"/>
          <p:nvPr/>
        </p:nvSpPr>
        <p:spPr>
          <a:xfrm>
            <a:off x="-6529" y="94050"/>
            <a:ext cx="12198529" cy="101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1AFB27-4741-4B62-A7C7-CE361214F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326" y="146140"/>
            <a:ext cx="5341348" cy="92421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37A64-C17E-4DB6-A9DF-2060372F5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0" y="122402"/>
            <a:ext cx="1134379" cy="961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B73FCB-7D08-4B08-B9B5-512CEE1A2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965" y="-251012"/>
            <a:ext cx="1624311" cy="17032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6E3E10-6143-4EE8-A7E7-CF70D7005725}"/>
              </a:ext>
            </a:extLst>
          </p:cNvPr>
          <p:cNvSpPr/>
          <p:nvPr/>
        </p:nvSpPr>
        <p:spPr>
          <a:xfrm>
            <a:off x="6528" y="5786194"/>
            <a:ext cx="12185472" cy="944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6768E3-755B-4BB5-A88A-094692405438}"/>
              </a:ext>
            </a:extLst>
          </p:cNvPr>
          <p:cNvSpPr txBox="1">
            <a:spLocks/>
          </p:cNvSpPr>
          <p:nvPr/>
        </p:nvSpPr>
        <p:spPr>
          <a:xfrm>
            <a:off x="91716" y="6001244"/>
            <a:ext cx="12008568" cy="514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dirty="0">
                <a:solidFill>
                  <a:schemeClr val="bg1"/>
                </a:solidFill>
              </a:rPr>
              <a:t>NLP MINI PROJECT - Web Scrapping &amp; Sentiment Analysis For Emirates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B3939D-8096-41A5-8771-CC4ED974E902}"/>
              </a:ext>
            </a:extLst>
          </p:cNvPr>
          <p:cNvSpPr/>
          <p:nvPr/>
        </p:nvSpPr>
        <p:spPr>
          <a:xfrm>
            <a:off x="91716" y="4461472"/>
            <a:ext cx="25776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Sachin Bade - 02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Aarohi Pisolkar - 46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Arya Sonawane - 53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Yash Shirsath - 65 </a:t>
            </a:r>
          </a:p>
        </p:txBody>
      </p:sp>
    </p:spTree>
    <p:extLst>
      <p:ext uri="{BB962C8B-B14F-4D97-AF65-F5344CB8AC3E}">
        <p14:creationId xmlns:p14="http://schemas.microsoft.com/office/powerpoint/2010/main" val="31499076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Title Lorem Ipsum Dolor</a:t>
            </a:r>
          </a:p>
        </p:txBody>
      </p:sp>
      <p:graphicFrame>
        <p:nvGraphicFramePr>
          <p:cNvPr id="5" name="Content Placeholder 2" descr="SmartArt graphic placeholder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673402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64D2A53-174E-447A-9EC3-986262EA3F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029" t="21830" r="14927" b="13987"/>
          <a:stretch/>
        </p:blipFill>
        <p:spPr>
          <a:xfrm>
            <a:off x="0" y="-1"/>
            <a:ext cx="12192000" cy="6872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F54EF9-3A3A-4B11-90A3-395E9799AE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6" y="31344"/>
            <a:ext cx="514926" cy="54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B0578-BF8D-4B23-B622-7950A3B6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42069-07A0-460F-AE17-AE6B51BDF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E324C-F79F-429D-8A8F-4A679DAEA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0" t="15817" r="14632" b="11504"/>
          <a:stretch/>
        </p:blipFill>
        <p:spPr>
          <a:xfrm>
            <a:off x="0" y="-1"/>
            <a:ext cx="12192000" cy="6861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96719-E642-46FC-9316-656E77BA6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" y="31343"/>
            <a:ext cx="514926" cy="54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95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2F272-75E4-4A44-89C4-334227EA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E375-82BC-4A15-9938-6AEB10D43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A701E-B82F-4A5E-ACCD-FD90C011D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3" t="21684" r="14544" b="140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42394C-8CBF-493A-A330-435A53EF9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" y="31343"/>
            <a:ext cx="514926" cy="54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585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287B-8C3D-498F-9926-4133D129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29FEB-227D-4AF9-B524-6D00E40FE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2D422-9B1C-492F-A4FF-2A65CBC1C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19" t="14386" r="8399" b="853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F5121-3905-421D-998D-22DE48225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" y="31343"/>
            <a:ext cx="514926" cy="54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38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CB32E-4B61-415C-B5FF-CC6B8359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488E8-277D-45C2-B898-75F9A3207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C199D-BEC7-447B-8778-BB77148EF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9" t="14771" r="6911" b="1071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25E237-0F2C-408D-B1DD-3736A2D79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" y="31343"/>
            <a:ext cx="514926" cy="54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75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14DBE-EBCA-423B-8BC4-80CE32F81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3ACCB6-EE3D-4E7B-B7CA-6B4811828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6269" y="2286000"/>
            <a:ext cx="7415599" cy="402272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717DE-9D66-4051-8D0E-E9A35BD7F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82" t="21830" r="14632" b="13725"/>
          <a:stretch/>
        </p:blipFill>
        <p:spPr>
          <a:xfrm>
            <a:off x="0" y="-31343"/>
            <a:ext cx="121920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289893-322A-4978-9559-E3408A0F9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4" y="31343"/>
            <a:ext cx="514926" cy="5435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BF2CE3-F219-48FA-B6AF-704994ABB64A}"/>
              </a:ext>
            </a:extLst>
          </p:cNvPr>
          <p:cNvSpPr txBox="1"/>
          <p:nvPr/>
        </p:nvSpPr>
        <p:spPr>
          <a:xfrm>
            <a:off x="3594847" y="1207806"/>
            <a:ext cx="7573025" cy="51009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5450B52-F7D8-42E3-9100-85B091083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30" y="878540"/>
            <a:ext cx="5743758" cy="51098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DECA4A-F586-4633-85E8-318C1154A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4" y="878540"/>
            <a:ext cx="6229481" cy="510091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1317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23BF-6F58-48F7-8761-16C29B5A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68F88-6A53-4257-86A7-D3B7F2A3C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F8073-ED24-4BE1-BAB1-8159C1A93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2" t="20785" r="14044" b="18431"/>
          <a:stretch/>
        </p:blipFill>
        <p:spPr>
          <a:xfrm>
            <a:off x="0" y="538"/>
            <a:ext cx="12192000" cy="6857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DE388-017F-4730-B2F7-C899728D6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" y="31343"/>
            <a:ext cx="514926" cy="54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20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www.w3.org/XML/1998/namespace"/>
    <ds:schemaRef ds:uri="71af3243-3dd4-4a8d-8c0d-dd76da1f02a5"/>
    <ds:schemaRef ds:uri="16c05727-aa75-4e4a-9b5f-8a80a1165891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0</TotalTime>
  <Words>61</Words>
  <Application>Microsoft Office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Tw Cen MT</vt:lpstr>
      <vt:lpstr>Tw Cen MT Condensed</vt:lpstr>
      <vt:lpstr>Wingdings 3</vt:lpstr>
      <vt:lpstr>Integral</vt:lpstr>
      <vt:lpstr>PowerPoint Presentation</vt:lpstr>
      <vt:lpstr>Title Lorem Ipsum Dolor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2024-09-28T10:43:04Z</dcterms:created>
  <dcterms:modified xsi:type="dcterms:W3CDTF">2024-09-28T14:22:41Z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